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342" r:id="rId5"/>
    <p:sldId id="351" r:id="rId6"/>
    <p:sldId id="352" r:id="rId7"/>
    <p:sldId id="348" r:id="rId8"/>
    <p:sldId id="349" r:id="rId9"/>
    <p:sldId id="353" r:id="rId10"/>
    <p:sldId id="344" r:id="rId11"/>
    <p:sldId id="345" r:id="rId12"/>
    <p:sldId id="354" r:id="rId13"/>
    <p:sldId id="355" r:id="rId14"/>
    <p:sldId id="360" r:id="rId15"/>
    <p:sldId id="361" r:id="rId16"/>
    <p:sldId id="362" r:id="rId17"/>
    <p:sldId id="363" r:id="rId18"/>
    <p:sldId id="366" r:id="rId19"/>
    <p:sldId id="367" r:id="rId20"/>
    <p:sldId id="357" r:id="rId21"/>
    <p:sldId id="358" r:id="rId22"/>
    <p:sldId id="359" r:id="rId23"/>
    <p:sldId id="356" r:id="rId24"/>
    <p:sldId id="350" r:id="rId25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DCC227-A3A4-446F-8390-7304C43D4ACA}" v="32" dt="2022-12-12T03:14:40.8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5646"/>
  </p:normalViewPr>
  <p:slideViewPr>
    <p:cSldViewPr snapToGrid="0" snapToObjects="1" showGuides="1">
      <p:cViewPr varScale="1">
        <p:scale>
          <a:sx n="85" d="100"/>
          <a:sy n="85" d="100"/>
        </p:scale>
        <p:origin x="590" y="5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3" d="100"/>
          <a:sy n="103" d="100"/>
        </p:scale>
        <p:origin x="447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D7371277-867B-4F79-B626-5D15310F0B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D0F123B-AFBA-49F9-9E86-24F100D1F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F911EB0-58A8-4C60-8627-2A2D7F9D0FC6}" type="datetime1">
              <a:rPr lang="es-ES" smtClean="0"/>
              <a:t>11/12/2022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C879063-21AE-4790-85A4-50D17E2D8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F29F5F78-3D9C-4E5F-A866-96C1DD86F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3FF618-F07E-477B-AA5D-612E7A56D40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533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EEC84C6-BC54-4DB8-87AD-5F1E747F4FFF}" type="datetime1">
              <a:rPr lang="es-ES" noProof="0" smtClean="0"/>
              <a:t>11/12/2022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EF75CB5-5666-5049-9AE0-38EFD385C21E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6405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2828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EF75CB5-5666-5049-9AE0-38EFD385C21E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0918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1537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8108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5550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3476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EF75CB5-5666-5049-9AE0-38EFD385C21E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8932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contenido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Marcador de contenido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es-ES" noProof="0"/>
              <a:t>Hacer clic para editar el título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subtítulo</a:t>
            </a:r>
          </a:p>
        </p:txBody>
      </p:sp>
      <p:sp>
        <p:nvSpPr>
          <p:cNvPr id="8" name="Marcador de texto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editar el estilo del texto patrón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Marcador de contenido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Marcador de contenido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/>
          <a:p>
            <a:pPr rtl="0"/>
            <a:r>
              <a:rPr lang="es-ES" noProof="0"/>
              <a:t>Hacer clic para editar el estilo del título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1" name="Marcador de texto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8" name="Marcador de texto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s-ES" noProof="0">
                <a:solidFill>
                  <a:schemeClr val="bg1"/>
                </a:solidFill>
              </a:rPr>
              <a:t>Haga clic para editar el estilo del texto patrón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s-ES" noProof="0">
                <a:solidFill>
                  <a:schemeClr val="bg1"/>
                </a:solidFill>
              </a:rPr>
              <a:t>Haga clic para editar el estilo del texto patrón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noProof="0">
                <a:solidFill>
                  <a:schemeClr val="bg1"/>
                </a:solidFill>
              </a:rPr>
              <a:t>Haga clic para editar el estilo del texto patrón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s-ES" noProof="0">
              <a:solidFill>
                <a:schemeClr val="bg1"/>
              </a:solidFill>
            </a:endParaRPr>
          </a:p>
          <a:p>
            <a:pPr rtl="0"/>
            <a:endParaRPr lang="es-ES" noProof="0">
              <a:solidFill>
                <a:schemeClr val="bg1"/>
              </a:solidFill>
            </a:endParaRPr>
          </a:p>
          <a:p>
            <a:pPr rtl="0"/>
            <a:endParaRPr lang="es-ES" noProof="0">
              <a:solidFill>
                <a:schemeClr val="bg1"/>
              </a:solidFill>
            </a:endParaRP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pie de página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Hallazgos científicos</a:t>
            </a:r>
          </a:p>
        </p:txBody>
      </p:sp>
      <p:sp>
        <p:nvSpPr>
          <p:cNvPr id="19" name="Marcador de número de diapositiva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6" name="Gráfico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n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ángulo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25" name="Marcador de texto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es-ES" noProof="0">
                <a:solidFill>
                  <a:schemeClr val="bg1"/>
                </a:solidFill>
              </a:rPr>
              <a:t>Haga clic para editar el estilo del texto patrón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9" name="Marcador de texto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pie de página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Hallazgos científicos</a:t>
            </a:r>
          </a:p>
        </p:txBody>
      </p:sp>
      <p:sp>
        <p:nvSpPr>
          <p:cNvPr id="23" name="Marcador de número de diapositiva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4" name="Gráfico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15" name="Gráfico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16" name="Gráfico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eño personalizado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8" name="Marcador de texto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sz="2000" spc="300"/>
            </a:lvl1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40" name="Marcador de texto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sz="2000" spc="300"/>
            </a:lvl1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</p:txBody>
      </p:sp>
      <p:sp>
        <p:nvSpPr>
          <p:cNvPr id="19" name="Marcador de contenido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</p:txBody>
      </p:sp>
      <p:sp>
        <p:nvSpPr>
          <p:cNvPr id="41" name="Gráfico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42" name="Gráfico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44" name="Gráfico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Hallazgos científicos</a:t>
            </a:r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8" name="Gráfico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1" name="Gráfico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13" name="Gráfico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Hallazgos científicos</a:t>
            </a:r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7" name="Gráfico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19" name="Gráfico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contenido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8" name="Marcador de contenido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s-ES" b="0" i="0" noProof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Haga clic aquí para insertar una imagen o un gráfico</a:t>
            </a:r>
            <a:endParaRPr lang="es-ES" b="0" i="0" noProof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1" name="Gráfico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13" name="Gráfico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Hallazgos científicos</a:t>
            </a:r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7" name="Gráfico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19" name="Gráfico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26" name="Marcador de contenido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3" name="Marcador de contenido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7" name="Marcador de contenido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4" name="Marcador de texto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es-ES" noProof="0">
                <a:solidFill>
                  <a:schemeClr val="bg1"/>
                </a:solidFill>
              </a:rPr>
              <a:t>Haga clic para editar el estilo del texto patrón</a:t>
            </a:r>
          </a:p>
        </p:txBody>
      </p:sp>
      <p:sp>
        <p:nvSpPr>
          <p:cNvPr id="24" name="Gráfico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3" name="Marcador de pie de página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Hallazgos científicos</a:t>
            </a:r>
          </a:p>
        </p:txBody>
      </p:sp>
      <p:sp>
        <p:nvSpPr>
          <p:cNvPr id="15" name="Marcador de número de diapositiva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6" name="Gráfico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21" name="Marcador de contenido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7" name="Gráfico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9" name="Gráfico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14" name="Marcador de pie de página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Hallazgos científicos</a:t>
            </a:r>
          </a:p>
        </p:txBody>
      </p:sp>
      <p:sp>
        <p:nvSpPr>
          <p:cNvPr id="20" name="Marcador de número de diapositiva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6" name="Gráfico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17" name="Gráfico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Marcador de contenido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Marcador de contenido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ES" noProof="0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ipse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/>
          <a:p>
            <a:pPr rtl="0"/>
            <a:r>
              <a:rPr lang="es-ES" noProof="0"/>
              <a:t>Hacer clic para editar el título</a:t>
            </a:r>
          </a:p>
        </p:txBody>
      </p:sp>
      <p:sp>
        <p:nvSpPr>
          <p:cNvPr id="28" name="Marcador de texto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6" name="Marcador de pie de página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Hallazgos científicos</a:t>
            </a:r>
          </a:p>
        </p:txBody>
      </p:sp>
      <p:sp>
        <p:nvSpPr>
          <p:cNvPr id="17" name="Marcador de número de diapositiva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8" name="Gráfico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es-ES" noProof="0"/>
              <a:t>Hallazgos científicos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5D490577-674D-AD0D-AB7D-F4F8EDA26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381" y="185531"/>
            <a:ext cx="9815411" cy="258639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52F7C2C-EB26-50BB-BD05-2B012E2C8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3458" y="2471534"/>
            <a:ext cx="9284229" cy="297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D856BF-79D7-8BAC-41BC-334424024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s-ES" noProof="0" smtClean="0"/>
              <a:pPr rtl="0"/>
              <a:t>10</a:t>
            </a:fld>
            <a:endParaRPr lang="es-ES" noProof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65F409D-BB06-4400-4871-B43AB8F18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359" y="89452"/>
            <a:ext cx="9833700" cy="1908213"/>
          </a:xfrm>
          <a:prstGeom prst="rect">
            <a:avLst/>
          </a:prstGeom>
        </p:spPr>
      </p:pic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A5B7A2AA-466B-C1D1-5D4A-3A0788D4C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941" y="1415981"/>
            <a:ext cx="8602275" cy="53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02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42E79FD-FEC9-1753-5A53-84692DBD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s-ES" noProof="0" smtClean="0"/>
              <a:pPr rtl="0"/>
              <a:t>11</a:t>
            </a:fld>
            <a:endParaRPr lang="es-ES" noProof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8D80D68-6D53-66DD-9E24-B90FA67F845C}"/>
              </a:ext>
            </a:extLst>
          </p:cNvPr>
          <p:cNvSpPr txBox="1">
            <a:spLocks/>
          </p:cNvSpPr>
          <p:nvPr/>
        </p:nvSpPr>
        <p:spPr>
          <a:xfrm>
            <a:off x="-318052" y="-48200"/>
            <a:ext cx="7606748" cy="1825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s-ES" sz="8800" dirty="0"/>
              <a:t>Funciones</a:t>
            </a:r>
            <a:endParaRPr lang="es-BO" sz="88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CFC3EB9-6233-9443-8270-E242137DE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342" y="1776896"/>
            <a:ext cx="598170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317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6C0F91-B835-B74A-8048-892E5ABBB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s-ES" noProof="0" smtClean="0"/>
              <a:pPr rtl="0"/>
              <a:t>12</a:t>
            </a:fld>
            <a:endParaRPr lang="es-ES" noProof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2B2E43B-EB73-A360-F99F-0178CAB60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166812"/>
            <a:ext cx="807720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86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2A335D-F59C-A3F6-B4B0-6FFB58025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s-ES" noProof="0" smtClean="0"/>
              <a:pPr rtl="0"/>
              <a:t>13</a:t>
            </a:fld>
            <a:endParaRPr lang="es-ES" noProof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CEEF0DB-797B-A61F-077C-BAA878078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1085850"/>
            <a:ext cx="813435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8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C0B35-233D-5663-D126-D7E56D05C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s-ES" noProof="0" smtClean="0"/>
              <a:pPr rtl="0"/>
              <a:t>14</a:t>
            </a:fld>
            <a:endParaRPr lang="es-ES" noProof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C806E15-5481-2004-B89C-AF9913C87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1328737"/>
            <a:ext cx="803910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241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C5B501-45BF-934B-83CD-B3383D818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Manejo de consultas</a:t>
            </a:r>
            <a:endParaRPr lang="es-B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D64BDD2-4F9D-5BB1-2EEB-8E792F831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s-ES" noProof="0" smtClean="0"/>
              <a:pPr rtl="0"/>
              <a:t>15</a:t>
            </a:fld>
            <a:endParaRPr lang="es-ES" noProof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70BE276-190D-D7F0-1253-3EC36CF75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23" y="1690688"/>
            <a:ext cx="5095875" cy="199072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E5BEE18-6159-E526-AD63-010A8C916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580" y="4222525"/>
            <a:ext cx="7117501" cy="172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037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6F6C2EE-BF13-107D-CE42-E6BD6BDD4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s-ES" noProof="0" smtClean="0"/>
              <a:pPr rtl="0"/>
              <a:t>16</a:t>
            </a:fld>
            <a:endParaRPr lang="es-ES" noProof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BECEE5D-0C8D-4618-673F-EDCB6A406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461342"/>
            <a:ext cx="7734300" cy="21717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A1A4684-CBF0-503B-82A6-C0DBA9EBE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591" y="3428999"/>
            <a:ext cx="77724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23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38221130-612D-F4D8-0D47-B2EB74AE9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61" y="5186"/>
            <a:ext cx="6910627" cy="1164882"/>
          </a:xfrm>
        </p:spPr>
        <p:txBody>
          <a:bodyPr/>
          <a:lstStyle/>
          <a:p>
            <a:r>
              <a:rPr lang="es-ES" dirty="0"/>
              <a:t>Ejecutado con C#</a:t>
            </a:r>
            <a:endParaRPr lang="es-B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6EDAAD4-6CEC-B5F5-2BEE-C6AF920A5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s-ES" noProof="0" smtClean="0"/>
              <a:pPr rtl="0"/>
              <a:t>17</a:t>
            </a:fld>
            <a:endParaRPr lang="es-ES" noProof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2B66C83-2422-24AE-5E02-9FA4980E1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2408"/>
            <a:ext cx="6121469" cy="3781632"/>
          </a:xfrm>
          <a:prstGeom prst="rect">
            <a:avLst/>
          </a:prstGeom>
        </p:spPr>
      </p:pic>
      <p:sp>
        <p:nvSpPr>
          <p:cNvPr id="8" name="AutoShape 2">
            <a:extLst>
              <a:ext uri="{FF2B5EF4-FFF2-40B4-BE49-F238E27FC236}">
                <a16:creationId xmlns:a16="http://schemas.microsoft.com/office/drawing/2014/main" id="{79240BA8-1F36-F6C7-493A-E1CF2C4B8C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BO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BD5AB939-DE2E-5201-A503-70E01E143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156" y="1742408"/>
            <a:ext cx="5565913" cy="378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11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94F4492-AC2C-2946-3CC9-06DDF6C4C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s-ES" noProof="0" smtClean="0"/>
              <a:pPr rtl="0"/>
              <a:t>18</a:t>
            </a:fld>
            <a:endParaRPr lang="es-ES" noProof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A4D64C1-058B-E454-84B3-0F1105EAF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6" y="1271587"/>
            <a:ext cx="5549970" cy="43148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4E5F042-C7DB-46D6-7C74-66E2D1501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241" y="222573"/>
            <a:ext cx="1390650" cy="15621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F634EF0-6C83-0715-C382-742CB9553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530" y="1892782"/>
            <a:ext cx="5451923" cy="380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994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35E287-2423-B8AC-5A79-8158B1C74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s-ES" noProof="0" smtClean="0"/>
              <a:pPr rtl="0"/>
              <a:t>19</a:t>
            </a:fld>
            <a:endParaRPr lang="es-ES" noProof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E103031-D154-A75E-D23E-22574EDAF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73" y="1542210"/>
            <a:ext cx="4952031" cy="377358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624797F-AE78-5B71-DE06-BC17A3682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679" y="1542210"/>
            <a:ext cx="5976730" cy="377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80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Introducción</a:t>
            </a:r>
          </a:p>
        </p:txBody>
      </p:sp>
      <p:sp>
        <p:nvSpPr>
          <p:cNvPr id="18" name="Marcador de número de diapositiva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es-ES" smtClean="0"/>
              <a:pPr/>
              <a:t>2</a:t>
            </a:fld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28B42B2-F9CF-73C9-D0BE-49B096E6C4CE}"/>
              </a:ext>
            </a:extLst>
          </p:cNvPr>
          <p:cNvSpPr txBox="1"/>
          <p:nvPr/>
        </p:nvSpPr>
        <p:spPr>
          <a:xfrm>
            <a:off x="665921" y="2886685"/>
            <a:ext cx="7921488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sz="2800" dirty="0">
                <a:solidFill>
                  <a:schemeClr val="bg2">
                    <a:lumMod val="75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Como parte introductoria de la defensa del H-5 nos basaremos en el caso de como una persona </a:t>
            </a:r>
            <a:r>
              <a:rPr lang="es-BO" sz="2800" dirty="0">
                <a:solidFill>
                  <a:schemeClr val="bg2">
                    <a:lumMod val="75000"/>
                  </a:schemeClr>
                </a:solidFill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puede comprar ropa de una tienda online mediante una aplicación de escritorio </a:t>
            </a:r>
            <a:r>
              <a:rPr lang="es-BO" sz="2800" dirty="0">
                <a:solidFill>
                  <a:schemeClr val="bg2">
                    <a:lumMod val="75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para lo cual aplicaremos los conocimientos aprendidos anteriormente en el curso de </a:t>
            </a:r>
            <a:r>
              <a:rPr lang="es-BO" sz="2800" b="1" dirty="0">
                <a:solidFill>
                  <a:schemeClr val="bg2">
                    <a:lumMod val="75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BASE DE DATOS I </a:t>
            </a:r>
            <a:r>
              <a:rPr lang="es-BO" sz="2800" dirty="0">
                <a:solidFill>
                  <a:schemeClr val="bg2">
                    <a:lumMod val="75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usando la creación de tablas, relación de dos tablas, consultas SQL y el manejo de funciones en SQL server y algunos conocimientos de Programacion</a:t>
            </a:r>
            <a:r>
              <a:rPr lang="es-BO" sz="2800" dirty="0">
                <a:solidFill>
                  <a:schemeClr val="bg2">
                    <a:lumMod val="75000"/>
                  </a:schemeClr>
                </a:solidFill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II</a:t>
            </a:r>
            <a:r>
              <a:rPr lang="es-BO" sz="2800" dirty="0">
                <a:solidFill>
                  <a:schemeClr val="bg2">
                    <a:lumMod val="75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BO" sz="280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5E9D7F-88A1-29E5-5BE1-798378AA4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s-ES" noProof="0" smtClean="0"/>
              <a:pPr rtl="0"/>
              <a:t>20</a:t>
            </a:fld>
            <a:endParaRPr lang="es-ES" noProof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116C567-9F09-2972-7576-B9C839485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763" y="0"/>
            <a:ext cx="9815411" cy="224352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FB09476-A495-8F41-60E5-A8793E394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37" y="2759027"/>
            <a:ext cx="9949534" cy="173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26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Gracias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es-ES" smtClean="0"/>
              <a:pPr rtl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es-ES" smtClean="0"/>
              <a:pPr/>
              <a:t>3</a:t>
            </a:fld>
            <a:endParaRPr lang="es-ES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EB843565-8C76-7BA1-89C2-49406ECB4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329" y="1631650"/>
            <a:ext cx="9937341" cy="243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es-ES" smtClean="0"/>
              <a:pPr rtl="0"/>
              <a:t>4</a:t>
            </a:fld>
            <a:endParaRPr lang="es-ES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DFC5B0E0-3BA1-E00C-AE7C-999159D19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411" y="266677"/>
            <a:ext cx="9577646" cy="199966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4A4995B-A910-7627-2BD3-2D1B776EA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361" y="2563278"/>
            <a:ext cx="3731541" cy="218627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7980A4A-3EC6-24A1-FD5D-50709DF298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8475" y="2706713"/>
            <a:ext cx="5171892" cy="173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es-ES" smtClean="0"/>
              <a:pPr rtl="0"/>
              <a:t>5</a:t>
            </a:fld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D94CE50-A0C4-8E06-CB2C-DA8A96F0C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757" y="579450"/>
            <a:ext cx="4327126" cy="183534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7BFFC59-CD16-CFEE-337A-8FF1E14C6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7594" y="643257"/>
            <a:ext cx="4309069" cy="183534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3EF7D33-AE3A-CA27-C268-351807ECB7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757" y="2902227"/>
            <a:ext cx="4327126" cy="294726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C6295C8-E127-07E1-A1FF-12259EBA52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7594" y="3190407"/>
            <a:ext cx="4785512" cy="2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34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8AF1A45-96E7-8AE8-20C9-11D4E158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es-ES" smtClean="0"/>
              <a:pPr rtl="0"/>
              <a:t>6</a:t>
            </a:fld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6C8147A-8777-D671-C2CB-1A806DF19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49" y="216883"/>
            <a:ext cx="6340390" cy="125588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1B7BB79-60F8-F424-FB86-DBF630452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826" y="933233"/>
            <a:ext cx="8390347" cy="499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45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761D5C1B-39FE-2949-16D4-283AB532D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es-ES" smtClean="0"/>
              <a:pPr rtl="0"/>
              <a:t>7</a:t>
            </a:fld>
            <a:endParaRPr lang="es-ES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37B564CD-7B95-9EBC-9080-549301D68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968" y="266677"/>
            <a:ext cx="8248603" cy="1609483"/>
          </a:xfrm>
          <a:prstGeom prst="rect">
            <a:avLst/>
          </a:prstGeom>
        </p:spPr>
      </p:pic>
      <p:pic>
        <p:nvPicPr>
          <p:cNvPr id="23" name="Imagen 22" descr="Texto&#10;&#10;Descripción generada automáticamente">
            <a:extLst>
              <a:ext uri="{FF2B5EF4-FFF2-40B4-BE49-F238E27FC236}">
                <a16:creationId xmlns:a16="http://schemas.microsoft.com/office/drawing/2014/main" id="{E8B96EC2-9291-21B4-BFB5-56DA958F0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409" y="1700981"/>
            <a:ext cx="7351487" cy="446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271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DCB56F7D-10E5-4575-22F0-CC7A883D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es-ES" smtClean="0"/>
              <a:pPr rtl="0"/>
              <a:t>8</a:t>
            </a:fld>
            <a:endParaRPr lang="es-E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C95BE35E-6745-86C7-D512-5AA1C1AA0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679" y="523830"/>
            <a:ext cx="7036903" cy="483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18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BDEB471-444E-4922-1BA6-D02853D43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s-ES" noProof="0" smtClean="0"/>
              <a:pPr rtl="0"/>
              <a:t>9</a:t>
            </a:fld>
            <a:endParaRPr lang="es-ES" noProof="0"/>
          </a:p>
        </p:txBody>
      </p:sp>
      <p:pic>
        <p:nvPicPr>
          <p:cNvPr id="8" name="Imagen 7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FC09E087-10EF-04C9-B537-67EF58BB7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191" y="430832"/>
            <a:ext cx="7805530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576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774615_TF11936837_Win32" id="{ECDDF23F-CEED-4FB4-AC93-DDEEB8187E9E}" vid="{8E9F05A9-AFD7-4B7D-9429-8F623339403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6D7367-F508-4F80-B02C-79260B726607}">
  <ds:schemaRefs>
    <ds:schemaRef ds:uri="http://purl.org/dc/dcmitype/"/>
    <ds:schemaRef ds:uri="http://www.w3.org/XML/1998/namespace"/>
    <ds:schemaRef ds:uri="http://schemas.microsoft.com/office/infopath/2007/PartnerControls"/>
    <ds:schemaRef ds:uri="http://purl.org/dc/elements/1.1/"/>
    <ds:schemaRef ds:uri="230e9df3-be65-4c73-a93b-d1236ebd677e"/>
    <ds:schemaRef ds:uri="71af3243-3dd4-4a8d-8c0d-dd76da1f02a5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16c05727-aa75-4e4a-9b5f-8a80a1165891"/>
    <ds:schemaRef ds:uri="http://schemas.microsoft.com/sharepoint/v3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conclusiones científicas</Template>
  <TotalTime>229</TotalTime>
  <Words>112</Words>
  <Application>Microsoft Office PowerPoint</Application>
  <PresentationFormat>Panorámica</PresentationFormat>
  <Paragraphs>35</Paragraphs>
  <Slides>21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9" baseType="lpstr">
      <vt:lpstr>Agency FB</vt:lpstr>
      <vt:lpstr>Arial</vt:lpstr>
      <vt:lpstr>Arial Nova</vt:lpstr>
      <vt:lpstr>Biome</vt:lpstr>
      <vt:lpstr>Biome Light</vt:lpstr>
      <vt:lpstr>Calibri</vt:lpstr>
      <vt:lpstr>Segoe UI</vt:lpstr>
      <vt:lpstr>Tema de Office</vt:lpstr>
      <vt:lpstr>Presentación de PowerPoint</vt:lpstr>
      <vt:lpstr>Introducción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Manejo de consultas</vt:lpstr>
      <vt:lpstr>Presentación de PowerPoint</vt:lpstr>
      <vt:lpstr>Ejecutado con C#</vt:lpstr>
      <vt:lpstr>Presentación de PowerPoint</vt:lpstr>
      <vt:lpstr>Presentación de PowerPoint</vt:lpstr>
      <vt:lpstr>Presentación de PowerPoint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florescarlospaucara@gmail.com</dc:creator>
  <cp:lastModifiedBy>Nilber Mayta Cuno</cp:lastModifiedBy>
  <cp:revision>2</cp:revision>
  <dcterms:created xsi:type="dcterms:W3CDTF">2022-12-11T23:00:00Z</dcterms:created>
  <dcterms:modified xsi:type="dcterms:W3CDTF">2022-12-12T03:53:24Z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